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1" r:id="rId1"/>
    <p:sldMasterId id="2147484347" r:id="rId2"/>
    <p:sldMasterId id="2147484359" r:id="rId3"/>
    <p:sldMasterId id="2147484383" r:id="rId4"/>
    <p:sldMasterId id="2147484395" r:id="rId5"/>
    <p:sldMasterId id="2147484416" r:id="rId6"/>
    <p:sldMasterId id="2147484464" r:id="rId7"/>
    <p:sldMasterId id="2147484481" r:id="rId8"/>
    <p:sldMasterId id="2147484509" r:id="rId9"/>
    <p:sldMasterId id="2147484522" r:id="rId10"/>
  </p:sldMasterIdLst>
  <p:notesMasterIdLst>
    <p:notesMasterId r:id="rId22"/>
  </p:notesMasterIdLst>
  <p:sldIdLst>
    <p:sldId id="582" r:id="rId11"/>
    <p:sldId id="677" r:id="rId12"/>
    <p:sldId id="678" r:id="rId13"/>
    <p:sldId id="688" r:id="rId14"/>
    <p:sldId id="679" r:id="rId15"/>
    <p:sldId id="683" r:id="rId16"/>
    <p:sldId id="685" r:id="rId17"/>
    <p:sldId id="686" r:id="rId18"/>
    <p:sldId id="687" r:id="rId19"/>
    <p:sldId id="656" r:id="rId20"/>
    <p:sldId id="596" r:id="rId21"/>
  </p:sldIdLst>
  <p:sldSz cx="12709525" cy="6769100"/>
  <p:notesSz cx="6858000" cy="9144000"/>
  <p:custDataLst>
    <p:tags r:id="rId23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341"/>
    <a:srgbClr val="F3392B"/>
    <a:srgbClr val="9EF3FC"/>
    <a:srgbClr val="C259FD"/>
    <a:srgbClr val="FEB0F3"/>
    <a:srgbClr val="FD8603"/>
    <a:srgbClr val="E6AF00"/>
    <a:srgbClr val="46FD27"/>
    <a:srgbClr val="00FF00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 varScale="1">
        <p:scale>
          <a:sx n="97" d="100"/>
          <a:sy n="97" d="100"/>
        </p:scale>
        <p:origin x="108" y="102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2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2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7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3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6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2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9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4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8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9" y="2102815"/>
            <a:ext cx="1080309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1" y="3835828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9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9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9" y="4349779"/>
            <a:ext cx="10803095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9" y="2869036"/>
            <a:ext cx="10803095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9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7" y="1579462"/>
            <a:ext cx="5613372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94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17"/>
            <a:ext cx="5615582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2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8" y="1515217"/>
            <a:ext cx="561778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8" y="2146682"/>
            <a:ext cx="561778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0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5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0" y="269511"/>
            <a:ext cx="418134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5" y="269517"/>
            <a:ext cx="7104978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0" y="1416502"/>
            <a:ext cx="418134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80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9" y="4738375"/>
            <a:ext cx="7625715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9" y="604832"/>
            <a:ext cx="7625715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9" y="5297764"/>
            <a:ext cx="7625715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3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15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1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77" y="271081"/>
            <a:ext cx="8367103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3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7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20/01/2022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6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24726339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6195622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1395753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7556017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0869065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47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9140261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419351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6023927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565377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6232140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6165582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464594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7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3965" y="4349775"/>
            <a:ext cx="10803096" cy="1344418"/>
          </a:xfrm>
          <a:prstGeom prst="rect">
            <a:avLst/>
          </a:prstGeom>
        </p:spPr>
        <p:txBody>
          <a:bodyPr lIns="121893" tIns="60947" rIns="121893" bIns="60947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3965" y="2869034"/>
            <a:ext cx="10803096" cy="148074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4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4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4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324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5476" y="1184595"/>
            <a:ext cx="5613374" cy="335007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0675" y="1184595"/>
            <a:ext cx="5613374" cy="335007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15214"/>
            <a:ext cx="5615580" cy="63147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5476" y="2146682"/>
            <a:ext cx="5615580" cy="390006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6269" y="1515214"/>
            <a:ext cx="5617787" cy="631470"/>
          </a:xfrm>
          <a:prstGeom prst="rect">
            <a:avLst/>
          </a:prstGeom>
        </p:spPr>
        <p:txBody>
          <a:bodyPr lIns="121893" tIns="60947" rIns="121893" bIns="60947" anchor="b"/>
          <a:lstStyle>
            <a:lvl1pPr marL="0" indent="0">
              <a:buNone/>
              <a:defRPr sz="3200" b="1"/>
            </a:lvl1pPr>
            <a:lvl2pPr marL="609468" indent="0">
              <a:buNone/>
              <a:defRPr sz="2700" b="1"/>
            </a:lvl2pPr>
            <a:lvl3pPr marL="1218936" indent="0">
              <a:buNone/>
              <a:defRPr sz="2400" b="1"/>
            </a:lvl3pPr>
            <a:lvl4pPr marL="1828404" indent="0">
              <a:buNone/>
              <a:defRPr sz="2100" b="1"/>
            </a:lvl4pPr>
            <a:lvl5pPr marL="2437872" indent="0">
              <a:buNone/>
              <a:defRPr sz="2100" b="1"/>
            </a:lvl5pPr>
            <a:lvl6pPr marL="3047340" indent="0">
              <a:buNone/>
              <a:defRPr sz="2100" b="1"/>
            </a:lvl6pPr>
            <a:lvl7pPr marL="3656808" indent="0">
              <a:buNone/>
              <a:defRPr sz="2100" b="1"/>
            </a:lvl7pPr>
            <a:lvl8pPr marL="4266275" indent="0">
              <a:buNone/>
              <a:defRPr sz="2100" b="1"/>
            </a:lvl8pPr>
            <a:lvl9pPr marL="487574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6269" y="2146682"/>
            <a:ext cx="5617787" cy="3900068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86" y="269510"/>
            <a:ext cx="4181346" cy="1146987"/>
          </a:xfrm>
          <a:prstGeom prst="rect">
            <a:avLst/>
          </a:prstGeom>
        </p:spPr>
        <p:txBody>
          <a:bodyPr lIns="121893" tIns="60947" rIns="121893" bIns="6094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9071" y="269515"/>
            <a:ext cx="7104978" cy="5777239"/>
          </a:xfrm>
          <a:prstGeom prst="rect">
            <a:avLst/>
          </a:prstGeom>
        </p:spPr>
        <p:txBody>
          <a:bodyPr lIns="121893" tIns="60947" rIns="121893" bIns="6094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486" y="1416501"/>
            <a:ext cx="4181346" cy="4630253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8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156" y="4738372"/>
            <a:ext cx="7625715" cy="559392"/>
          </a:xfrm>
          <a:prstGeom prst="rect">
            <a:avLst/>
          </a:prstGeom>
        </p:spPr>
        <p:txBody>
          <a:bodyPr lIns="121893" tIns="60947" rIns="121893" bIns="60947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91156" y="604832"/>
            <a:ext cx="7625715" cy="4061460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4300"/>
            </a:lvl1pPr>
            <a:lvl2pPr marL="609468" indent="0">
              <a:buNone/>
              <a:defRPr sz="3700"/>
            </a:lvl2pPr>
            <a:lvl3pPr marL="1218936" indent="0">
              <a:buNone/>
              <a:defRPr sz="3200"/>
            </a:lvl3pPr>
            <a:lvl4pPr marL="1828404" indent="0">
              <a:buNone/>
              <a:defRPr sz="2700"/>
            </a:lvl4pPr>
            <a:lvl5pPr marL="2437872" indent="0">
              <a:buNone/>
              <a:defRPr sz="2700"/>
            </a:lvl5pPr>
            <a:lvl6pPr marL="3047340" indent="0">
              <a:buNone/>
              <a:defRPr sz="2700"/>
            </a:lvl6pPr>
            <a:lvl7pPr marL="3656808" indent="0">
              <a:buNone/>
              <a:defRPr sz="2700"/>
            </a:lvl7pPr>
            <a:lvl8pPr marL="4266275" indent="0">
              <a:buNone/>
              <a:defRPr sz="2700"/>
            </a:lvl8pPr>
            <a:lvl9pPr marL="487574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91156" y="5297766"/>
            <a:ext cx="7625715" cy="794430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>
              <a:buNone/>
              <a:defRPr sz="1900"/>
            </a:lvl1pPr>
            <a:lvl2pPr marL="609468" indent="0">
              <a:buNone/>
              <a:defRPr sz="1600"/>
            </a:lvl2pPr>
            <a:lvl3pPr marL="1218936" indent="0">
              <a:buNone/>
              <a:defRPr sz="1300"/>
            </a:lvl3pPr>
            <a:lvl4pPr marL="1828404" indent="0">
              <a:buNone/>
              <a:defRPr sz="1200"/>
            </a:lvl4pPr>
            <a:lvl5pPr marL="2437872" indent="0">
              <a:buNone/>
              <a:defRPr sz="1200"/>
            </a:lvl5pPr>
            <a:lvl6pPr marL="3047340" indent="0">
              <a:buNone/>
              <a:defRPr sz="1200"/>
            </a:lvl6pPr>
            <a:lvl7pPr marL="3656808" indent="0">
              <a:buNone/>
              <a:defRPr sz="1200"/>
            </a:lvl7pPr>
            <a:lvl8pPr marL="4266275" indent="0">
              <a:buNone/>
              <a:defRPr sz="1200"/>
            </a:lvl8pPr>
            <a:lvl9pPr marL="487574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7" y="271079"/>
            <a:ext cx="11438573" cy="1128183"/>
          </a:xfrm>
          <a:prstGeom prst="rect">
            <a:avLst/>
          </a:prstGeom>
        </p:spPr>
        <p:txBody>
          <a:bodyPr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7" y="1579458"/>
            <a:ext cx="11438573" cy="4467293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14405" y="203701"/>
            <a:ext cx="2859644" cy="4330971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6" y="203701"/>
            <a:ext cx="8367104" cy="4330971"/>
          </a:xfrm>
          <a:prstGeom prst="rect">
            <a:avLst/>
          </a:prstGeom>
        </p:spPr>
        <p:txBody>
          <a:bodyPr vert="eaVert" lIns="121893" tIns="60947" rIns="121893" bIns="6094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476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83D34A37-F7C6-4CD6-B1EF-B622F1DA6BBD}" type="datetimeFigureOut">
              <a:rPr lang="zh-CN" altLang="en-US" sz="2400" smtClean="0">
                <a:solidFill>
                  <a:prstClr val="black"/>
                </a:solidFill>
              </a:rPr>
              <a:pPr defTabSz="1218936"/>
              <a:t>2022/1/20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422" y="6273955"/>
            <a:ext cx="4024683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495" y="6273955"/>
            <a:ext cx="2965556" cy="360392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36"/>
            <a:fld id="{D32ED739-09CA-4559-B218-CEE8A5F10ABE}" type="slidenum">
              <a:rPr lang="zh-CN" altLang="en-US" sz="2400" smtClean="0">
                <a:solidFill>
                  <a:prstClr val="black"/>
                </a:solidFill>
              </a:rPr>
              <a:pPr defTabSz="1218936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7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8"/>
            <a:ext cx="12709525" cy="6765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47" y="159251"/>
            <a:ext cx="1340779" cy="7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893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1" indent="-457101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5" indent="-380917" algn="l" defTabSz="1218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6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3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05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73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1218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12189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460" r:id="rId12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8" y="271082"/>
            <a:ext cx="11438574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8" y="1579462"/>
            <a:ext cx="11438574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7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3" y="6273956"/>
            <a:ext cx="4024684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6" y="6273956"/>
            <a:ext cx="2965557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7" r:id="rId3"/>
    <p:sldLayoutId id="2147484390" r:id="rId4"/>
    <p:sldLayoutId id="2147484391" r:id="rId5"/>
    <p:sldLayoutId id="2147484392" r:id="rId6"/>
    <p:sldLayoutId id="2147484393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990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  <p:sldLayoutId id="2147484521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9"/>
          <p:cNvSpPr/>
          <p:nvPr/>
        </p:nvSpPr>
        <p:spPr bwMode="auto">
          <a:xfrm>
            <a:off x="2229688" y="114811"/>
            <a:ext cx="8877601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70186" y="576238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984263" y="1200576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70586" y="3960614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10887" y="4540819"/>
            <a:ext cx="1308617" cy="1325927"/>
          </a:xfrm>
          <a:prstGeom prst="rect">
            <a:avLst/>
          </a:prstGeom>
        </p:spPr>
      </p:pic>
      <p:sp>
        <p:nvSpPr>
          <p:cNvPr id="12" name="文本框 2055"/>
          <p:cNvSpPr txBox="1"/>
          <p:nvPr/>
        </p:nvSpPr>
        <p:spPr>
          <a:xfrm>
            <a:off x="2238448" y="72182"/>
            <a:ext cx="8868842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32172">
              <a:spcBef>
                <a:spcPct val="50000"/>
              </a:spcBef>
            </a:pPr>
            <a:r>
              <a:rPr lang="en-US" altLang="zh-CN" sz="3200" b="1" smtClean="0">
                <a:solidFill>
                  <a:srgbClr val="1BE3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PHOØNG GIAÙO DUÏC VAØ ÑAØO TAÏO </a:t>
            </a:r>
          </a:p>
          <a:p>
            <a:pPr algn="ctr" defTabSz="1132172">
              <a:spcBef>
                <a:spcPct val="50000"/>
              </a:spcBef>
            </a:pPr>
            <a:r>
              <a:rPr lang="en-US" altLang="zh-CN" sz="3200" b="1" smtClean="0">
                <a:solidFill>
                  <a:srgbClr val="1BE3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QUAÄN GOØ VAÁP</a:t>
            </a:r>
          </a:p>
          <a:p>
            <a:pPr algn="ctr" defTabSz="1132172">
              <a:spcBef>
                <a:spcPct val="50000"/>
              </a:spcBef>
            </a:pPr>
            <a:r>
              <a:rPr lang="en-US" altLang="zh-CN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MOÂN TIEÁNG VIEÄT</a:t>
            </a:r>
          </a:p>
          <a:p>
            <a:pPr algn="ctr" defTabSz="1132172">
              <a:spcBef>
                <a:spcPct val="50000"/>
              </a:spcBef>
            </a:pPr>
            <a:r>
              <a:rPr lang="en-US" altLang="zh-CN" sz="3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CHUÛ ÑEÀ 26: NHÖÕNG NGÖÔØI BAÏN IM LAËNG</a:t>
            </a:r>
            <a:endParaRPr lang="vi-VN" altLang="zh-CN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3986" y="3253308"/>
            <a:ext cx="4833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5">
            <a:extLst>
              <a:ext uri="{FF2B5EF4-FFF2-40B4-BE49-F238E27FC236}">
                <a16:creationId xmlns:a16="http://schemas.microsoft.com/office/drawing/2014/main" id="{6A0CE1E3-AD3A-5B43-9F85-D60DF013E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2831"/>
            <a:ext cx="12709525" cy="2103437"/>
          </a:xfrm>
        </p:spPr>
      </p:pic>
    </p:spTree>
    <p:extLst>
      <p:ext uri="{BB962C8B-B14F-4D97-AF65-F5344CB8AC3E}">
        <p14:creationId xmlns:p14="http://schemas.microsoft.com/office/powerpoint/2010/main" val="28571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33 Flower Garden Cartoon Stock Videos and Royalty-Free Footage - i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9525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4982" y="541613"/>
            <a:ext cx="9059512" cy="2831870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  <p:pic>
        <p:nvPicPr>
          <p:cNvPr id="9220" name="Picture 4" descr="Happy Party Sticker by mydoodlesateme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5" y="720254"/>
            <a:ext cx="4200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-1" y="0"/>
            <a:ext cx="12709525" cy="6769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1941" y="1618251"/>
            <a:ext cx="9817410" cy="3351393"/>
          </a:xfrm>
          <a:prstGeom prst="rect">
            <a:avLst/>
          </a:prstGeom>
          <a:noFill/>
        </p:spPr>
        <p:txBody>
          <a:bodyPr wrap="square" lIns="115725" tIns="57864" rIns="115725" bIns="57864">
            <a:spAutoFit/>
          </a:bodyPr>
          <a:lstStyle>
            <a:defPPr>
              <a:defRPr lang="en-US"/>
            </a:defPPr>
            <a:lvl1pPr marL="0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1256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2513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769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026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6282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7538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8795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0051" algn="l" defTabSz="902513" rtl="0" eaLnBrk="1" latinLnBrk="0" hangingPunct="1">
              <a:defRPr sz="17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05312"/>
            <a:r>
              <a:rPr lang="vi-VN" sz="14203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VBT </a:t>
            </a:r>
            <a:r>
              <a:rPr lang="en-US" sz="14203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</a:t>
            </a:r>
            <a:r>
              <a:rPr lang="vi-VN" sz="14203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</a:t>
            </a:r>
          </a:p>
          <a:p>
            <a:pPr algn="ctr" defTabSz="905312"/>
            <a:r>
              <a:rPr lang="vi-VN" sz="6816" b="1" smtClean="0">
                <a:ln/>
                <a:solidFill>
                  <a:schemeClr val="bg1"/>
                </a:solidFill>
                <a:latin typeface="VNI-Avo" pitchFamily="2" charset="0"/>
              </a:rPr>
              <a:t>tr/</a:t>
            </a:r>
            <a:r>
              <a:rPr lang="en-US" sz="6816" b="1" smtClean="0">
                <a:ln/>
                <a:solidFill>
                  <a:schemeClr val="bg1"/>
                </a:solidFill>
                <a:latin typeface="VNI-Avo" pitchFamily="2" charset="0"/>
              </a:rPr>
              <a:t>41</a:t>
            </a:r>
            <a:endParaRPr lang="vi-VN" sz="6816" b="1" dirty="0">
              <a:ln w="12700">
                <a:solidFill>
                  <a:srgbClr val="4BACC6"/>
                </a:solidFill>
                <a:prstDash val="solid"/>
              </a:ln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F604AF97-B65E-8847-B0FB-F9218F938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709525" cy="6769099"/>
          </a:xfr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C25186DC-D801-F141-B5EB-1FDBCDA8AD6C}"/>
              </a:ext>
            </a:extLst>
          </p:cNvPr>
          <p:cNvSpPr/>
          <p:nvPr/>
        </p:nvSpPr>
        <p:spPr>
          <a:xfrm>
            <a:off x="10416380" y="6370638"/>
            <a:ext cx="398462" cy="398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807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6825875769320948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130" y="216198"/>
            <a:ext cx="11467331" cy="64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3775AD-C1F8-DE43-9B8A-9227DC368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9612E2A-B481-044F-B1F3-1AFFF0B30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09524" cy="6769100"/>
          </a:xfrm>
        </p:spPr>
      </p:pic>
    </p:spTree>
    <p:extLst>
      <p:ext uri="{BB962C8B-B14F-4D97-AF65-F5344CB8AC3E}">
        <p14:creationId xmlns:p14="http://schemas.microsoft.com/office/powerpoint/2010/main" val="393183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49BA5581-A32E-BF44-BC36-1DCFE5922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8" y="0"/>
            <a:ext cx="6216160" cy="6757818"/>
          </a:xfrm>
        </p:spPr>
      </p:pic>
      <p:sp>
        <p:nvSpPr>
          <p:cNvPr id="3" name="TextBox 2"/>
          <p:cNvSpPr txBox="1"/>
          <p:nvPr/>
        </p:nvSpPr>
        <p:spPr>
          <a:xfrm>
            <a:off x="7506890" y="5061233"/>
            <a:ext cx="3748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đầu tiên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6153" y="5328766"/>
            <a:ext cx="4527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735539306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E5784C-74E2-9045-B906-24DD7651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9BA5581-A32E-BF44-BC36-1DCFE5922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4" y="0"/>
            <a:ext cx="6216160" cy="6769100"/>
          </a:xfrm>
        </p:spPr>
      </p:pic>
      <p:sp>
        <p:nvSpPr>
          <p:cNvPr id="5" name="TextBox 4"/>
          <p:cNvSpPr txBox="1"/>
          <p:nvPr/>
        </p:nvSpPr>
        <p:spPr>
          <a:xfrm>
            <a:off x="7506890" y="5061233"/>
            <a:ext cx="35734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tiếp theo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153" y="5328766"/>
            <a:ext cx="4527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208459828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E5784C-74E2-9045-B906-24DD7651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437" y="360392"/>
            <a:ext cx="10961965" cy="1308380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9BA5581-A32E-BF44-BC36-1DCFE5922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6" y="0"/>
            <a:ext cx="5904656" cy="6769100"/>
          </a:xfrm>
        </p:spPr>
      </p:pic>
      <p:sp>
        <p:nvSpPr>
          <p:cNvPr id="5" name="TextBox 4"/>
          <p:cNvSpPr txBox="1"/>
          <p:nvPr/>
        </p:nvSpPr>
        <p:spPr>
          <a:xfrm>
            <a:off x="7786547" y="5061233"/>
            <a:ext cx="33986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sau đó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5810" y="5328766"/>
            <a:ext cx="39068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54794708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E5784C-74E2-9045-B906-24DD7651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9BA5581-A32E-BF44-BC36-1DCFE5922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4" y="0"/>
            <a:ext cx="6017424" cy="6769100"/>
          </a:xfrm>
        </p:spPr>
      </p:pic>
      <p:sp>
        <p:nvSpPr>
          <p:cNvPr id="5" name="TextBox 4"/>
          <p:cNvSpPr txBox="1"/>
          <p:nvPr/>
        </p:nvSpPr>
        <p:spPr>
          <a:xfrm>
            <a:off x="7506890" y="5061233"/>
            <a:ext cx="4092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cuối cùng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153" y="5328766"/>
            <a:ext cx="4733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HP001 4 hàng" pitchFamily="34" charset="0"/>
              </a:rPr>
              <a:t>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505717246"/>
      </p:ext>
    </p:extLst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82&quot;/&gt;&lt;/object&gt;&lt;object type=&quot;3&quot; unique_id=&quot;10004&quot;&gt;&lt;property id=&quot;20148&quot; value=&quot;5&quot;/&gt;&lt;property id=&quot;20300&quot; value=&quot;Slide 2&quot;/&gt;&lt;property id=&quot;20307&quot; value=&quot;583&quot;/&gt;&lt;/object&gt;&lt;object type=&quot;3&quot; unique_id=&quot;10005&quot;&gt;&lt;property id=&quot;20148&quot; value=&quot;5&quot;/&gt;&lt;property id=&quot;20300&quot; value=&quot;Slide 3&quot;/&gt;&lt;property id=&quot;20307&quot; value=&quot;508&quot;/&gt;&lt;/object&gt;&lt;object type=&quot;3&quot; unique_id=&quot;10009&quot;&gt;&lt;property id=&quot;20148&quot; value=&quot;5&quot;/&gt;&lt;property id=&quot;20300&quot; value=&quot;Slide 6&quot;/&gt;&lt;property id=&quot;20307&quot; value=&quot;562&quot;/&gt;&lt;/object&gt;&lt;object type=&quot;3&quot; unique_id=&quot;10010&quot;&gt;&lt;property id=&quot;20148&quot; value=&quot;5&quot;/&gt;&lt;property id=&quot;20300&quot; value=&quot;Slide 7&quot;/&gt;&lt;property id=&quot;20307&quot; value=&quot;563&quot;/&gt;&lt;/object&gt;&lt;object type=&quot;3&quot; unique_id=&quot;10011&quot;&gt;&lt;property id=&quot;20148&quot; value=&quot;5&quot;/&gt;&lt;property id=&quot;20300&quot; value=&quot;Slide 8&quot;/&gt;&lt;property id=&quot;20307&quot; value=&quot;579&quot;/&gt;&lt;/object&gt;&lt;object type=&quot;3&quot; unique_id=&quot;10013&quot;&gt;&lt;property id=&quot;20148&quot; value=&quot;5&quot;/&gt;&lt;property id=&quot;20300&quot; value=&quot;Slide 10&quot;/&gt;&lt;property id=&quot;20307&quot; value=&quot;567&quot;/&gt;&lt;/object&gt;&lt;object type=&quot;3&quot; unique_id=&quot;10014&quot;&gt;&lt;property id=&quot;20148&quot; value=&quot;5&quot;/&gt;&lt;property id=&quot;20300&quot; value=&quot;Slide 11&quot;/&gt;&lt;property id=&quot;20307&quot; value=&quot;568&quot;/&gt;&lt;/object&gt;&lt;object type=&quot;3&quot; unique_id=&quot;10015&quot;&gt;&lt;property id=&quot;20148&quot; value=&quot;5&quot;/&gt;&lt;property id=&quot;20300&quot; value=&quot;Slide 12&quot;/&gt;&lt;property id=&quot;20307&quot; value=&quot;537&quot;/&gt;&lt;/object&gt;&lt;object type=&quot;3&quot; unique_id=&quot;10017&quot;&gt;&lt;property id=&quot;20148&quot; value=&quot;5&quot;/&gt;&lt;property id=&quot;20300&quot; value=&quot;Slide 14&quot;/&gt;&lt;property id=&quot;20307&quot; value=&quot;566&quot;/&gt;&lt;/object&gt;&lt;object type=&quot;3&quot; unique_id=&quot;10018&quot;&gt;&lt;property id=&quot;20148&quot; value=&quot;5&quot;/&gt;&lt;property id=&quot;20300&quot; value=&quot;Slide 15&quot;/&gt;&lt;property id=&quot;20307&quot; value=&quot;570&quot;/&gt;&lt;/object&gt;&lt;object type=&quot;3&quot; unique_id=&quot;10019&quot;&gt;&lt;property id=&quot;20148&quot; value=&quot;5&quot;/&gt;&lt;property id=&quot;20300&quot; value=&quot;Slide 16&quot;/&gt;&lt;property id=&quot;20307&quot; value=&quot;571&quot;/&gt;&lt;/object&gt;&lt;object type=&quot;3&quot; unique_id=&quot;10020&quot;&gt;&lt;property id=&quot;20148&quot; value=&quot;5&quot;/&gt;&lt;property id=&quot;20300&quot; value=&quot;Slide 17&quot;/&gt;&lt;property id=&quot;20307&quot; value=&quot;572&quot;/&gt;&lt;/object&gt;&lt;object type=&quot;3&quot; unique_id=&quot;10022&quot;&gt;&lt;property id=&quot;20148&quot; value=&quot;5&quot;/&gt;&lt;property id=&quot;20300&quot; value=&quot;Slide 18&quot;/&gt;&lt;property id=&quot;20307&quot; value=&quot;580&quot;/&gt;&lt;/object&gt;&lt;object type=&quot;3&quot; unique_id=&quot;10401&quot;&gt;&lt;property id=&quot;20148&quot; value=&quot;5&quot;/&gt;&lt;property id=&quot;20300&quot; value=&quot;Slide 9&quot;/&gt;&lt;property id=&quot;20307&quot; value=&quot;586&quot;/&gt;&lt;/object&gt;&lt;object type=&quot;3&quot; unique_id=&quot;10730&quot;&gt;&lt;property id=&quot;20148&quot; value=&quot;5&quot;/&gt;&lt;property id=&quot;20300&quot; value=&quot;Slide 5&quot;/&gt;&lt;property id=&quot;20307&quot; value=&quot;588&quot;/&gt;&lt;/object&gt;&lt;object type=&quot;3&quot; unique_id=&quot;10819&quot;&gt;&lt;property id=&quot;20148&quot; value=&quot;5&quot;/&gt;&lt;property id=&quot;20300&quot; value=&quot;Slide 13&quot;/&gt;&lt;property id=&quot;20307&quot; value=&quot;589&quot;/&gt;&lt;/object&gt;&lt;object type=&quot;3&quot; unique_id=&quot;11279&quot;&gt;&lt;property id=&quot;20148&quot; value=&quot;5&quot;/&gt;&lt;property id=&quot;20300&quot; value=&quot;Slide 4&quot;/&gt;&lt;property id=&quot;20307&quot; value=&quot;590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3287</TotalTime>
  <Words>47</Words>
  <Application>Microsoft Office PowerPoint</Application>
  <PresentationFormat>Custom</PresentationFormat>
  <Paragraphs>19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微软雅黑</vt:lpstr>
      <vt:lpstr>黑体</vt:lpstr>
      <vt:lpstr>宋体</vt:lpstr>
      <vt:lpstr>Arial</vt:lpstr>
      <vt:lpstr>Calibri</vt:lpstr>
      <vt:lpstr>Calibri Light</vt:lpstr>
      <vt:lpstr>等线</vt:lpstr>
      <vt:lpstr>HP001</vt:lpstr>
      <vt:lpstr>HP001 4 hàng</vt:lpstr>
      <vt:lpstr>Times New Roman</vt:lpstr>
      <vt:lpstr>VNI-Avo</vt:lpstr>
      <vt:lpstr>2_Office Theme</vt:lpstr>
      <vt:lpstr>2_Office 主题​​</vt:lpstr>
      <vt:lpstr>5_Office Theme</vt:lpstr>
      <vt:lpstr>1_自定义设计方案</vt:lpstr>
      <vt:lpstr>2_自定义设计方案</vt:lpstr>
      <vt:lpstr>3_自定义设计方案</vt:lpstr>
      <vt:lpstr>Office Theme</vt:lpstr>
      <vt:lpstr>1_Office 主题</vt:lpstr>
      <vt:lpstr>1_默认设计模板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MYTRANG</cp:lastModifiedBy>
  <cp:revision>489</cp:revision>
  <dcterms:created xsi:type="dcterms:W3CDTF">2020-08-29T13:29:14Z</dcterms:created>
  <dcterms:modified xsi:type="dcterms:W3CDTF">2022-01-20T03:39:35Z</dcterms:modified>
</cp:coreProperties>
</file>